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8"/>
  </p:notesMasterIdLst>
  <p:sldIdLst>
    <p:sldId id="256" r:id="rId2"/>
    <p:sldId id="260" r:id="rId3"/>
    <p:sldId id="261" r:id="rId4"/>
    <p:sldId id="262" r:id="rId5"/>
    <p:sldId id="263" r:id="rId6"/>
    <p:sldId id="264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10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9C7AE7-21E5-41E2-AAF3-CE9A3103CAE2}" type="datetimeFigureOut">
              <a:rPr lang="ru-RU" smtClean="0"/>
              <a:t>09.10.2013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7F4339-7DAA-4B6A-A49E-D95348E86F4F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О безопасности движения тебе расскажут старшие</a:t>
            </a:r>
            <a:r>
              <a:rPr lang="ru-RU" baseline="0" dirty="0" smtClean="0"/>
              <a:t> друзья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7F4339-7DAA-4B6A-A49E-D95348E86F4F}" type="slidenum">
              <a:rPr lang="ru-RU" smtClean="0"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Правила дорожного движения должен знать каждый человек!!!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7F4339-7DAA-4B6A-A49E-D95348E86F4F}" type="slidenum">
              <a:rPr lang="ru-RU" smtClean="0"/>
              <a:t>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3C7F6-8911-4031-AA8F-9B06D551EA08}" type="datetimeFigureOut">
              <a:rPr lang="ru-RU" smtClean="0"/>
              <a:pPr/>
              <a:t>09.10.2013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CEAB4-C53F-4997-9332-02CED61E52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3C7F6-8911-4031-AA8F-9B06D551EA08}" type="datetimeFigureOut">
              <a:rPr lang="ru-RU" smtClean="0"/>
              <a:pPr/>
              <a:t>09.10.2013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CEAB4-C53F-4997-9332-02CED61E52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3C7F6-8911-4031-AA8F-9B06D551EA08}" type="datetimeFigureOut">
              <a:rPr lang="ru-RU" smtClean="0"/>
              <a:pPr/>
              <a:t>09.10.2013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CEAB4-C53F-4997-9332-02CED61E52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3C7F6-8911-4031-AA8F-9B06D551EA08}" type="datetimeFigureOut">
              <a:rPr lang="ru-RU" smtClean="0"/>
              <a:pPr/>
              <a:t>09.10.2013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CEAB4-C53F-4997-9332-02CED61E52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3C7F6-8911-4031-AA8F-9B06D551EA08}" type="datetimeFigureOut">
              <a:rPr lang="ru-RU" smtClean="0"/>
              <a:pPr/>
              <a:t>09.10.2013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CEAB4-C53F-4997-9332-02CED61E52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3C7F6-8911-4031-AA8F-9B06D551EA08}" type="datetimeFigureOut">
              <a:rPr lang="ru-RU" smtClean="0"/>
              <a:pPr/>
              <a:t>09.10.2013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CEAB4-C53F-4997-9332-02CED61E52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3C7F6-8911-4031-AA8F-9B06D551EA08}" type="datetimeFigureOut">
              <a:rPr lang="ru-RU" smtClean="0"/>
              <a:pPr/>
              <a:t>09.10.2013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CEAB4-C53F-4997-9332-02CED61E52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3C7F6-8911-4031-AA8F-9B06D551EA08}" type="datetimeFigureOut">
              <a:rPr lang="ru-RU" smtClean="0"/>
              <a:pPr/>
              <a:t>09.10.2013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CEAB4-C53F-4997-9332-02CED61E52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3C7F6-8911-4031-AA8F-9B06D551EA08}" type="datetimeFigureOut">
              <a:rPr lang="ru-RU" smtClean="0"/>
              <a:pPr/>
              <a:t>09.10.2013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CEAB4-C53F-4997-9332-02CED61E52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3C7F6-8911-4031-AA8F-9B06D551EA08}" type="datetimeFigureOut">
              <a:rPr lang="ru-RU" smtClean="0"/>
              <a:pPr/>
              <a:t>09.10.2013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CEAB4-C53F-4997-9332-02CED61E52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3C7F6-8911-4031-AA8F-9B06D551EA08}" type="datetimeFigureOut">
              <a:rPr lang="ru-RU" smtClean="0"/>
              <a:pPr/>
              <a:t>09.10.2013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614CEAB4-C53F-4997-9332-02CED61E522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7B3C7F6-8911-4031-AA8F-9B06D551EA08}" type="datetimeFigureOut">
              <a:rPr lang="ru-RU" smtClean="0"/>
              <a:pPr/>
              <a:t>09.10.2013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14CEAB4-C53F-4997-9332-02CED61E522C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"/>
            <a:ext cx="7772400" cy="1844823"/>
          </a:xfrm>
        </p:spPr>
        <p:txBody>
          <a:bodyPr>
            <a:normAutofit/>
          </a:bodyPr>
          <a:lstStyle/>
          <a:p>
            <a:pPr algn="ctr"/>
            <a:r>
              <a:rPr lang="ru-RU" sz="1800" dirty="0" smtClean="0">
                <a:solidFill>
                  <a:schemeClr val="bg1"/>
                </a:solidFill>
              </a:rPr>
              <a:t>Муниципальное бюджетное образовательное учреждение «</a:t>
            </a:r>
            <a:r>
              <a:rPr lang="ru-RU" sz="1800" dirty="0" err="1" smtClean="0">
                <a:solidFill>
                  <a:schemeClr val="bg1"/>
                </a:solidFill>
              </a:rPr>
              <a:t>Актанышская</a:t>
            </a:r>
            <a:r>
              <a:rPr lang="ru-RU" sz="1800" dirty="0" smtClean="0">
                <a:solidFill>
                  <a:schemeClr val="bg1"/>
                </a:solidFill>
              </a:rPr>
              <a:t> средняя общеобразовательная школа № 2 с углубленным изучением отдельных предметов» </a:t>
            </a:r>
            <a:r>
              <a:rPr lang="ru-RU" sz="1800" dirty="0" err="1" smtClean="0">
                <a:solidFill>
                  <a:schemeClr val="bg1"/>
                </a:solidFill>
              </a:rPr>
              <a:t>Актанышского</a:t>
            </a:r>
            <a:r>
              <a:rPr lang="ru-RU" sz="1800" dirty="0" smtClean="0">
                <a:solidFill>
                  <a:schemeClr val="bg1"/>
                </a:solidFill>
              </a:rPr>
              <a:t> муниципального района Республики Татарстан</a:t>
            </a:r>
            <a:endParaRPr lang="ru-RU" sz="1800" dirty="0">
              <a:solidFill>
                <a:schemeClr val="bg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564904"/>
            <a:ext cx="6400800" cy="4032448"/>
          </a:xfrm>
        </p:spPr>
        <p:txBody>
          <a:bodyPr>
            <a:normAutofit/>
          </a:bodyPr>
          <a:lstStyle/>
          <a:p>
            <a:pPr algn="ctr"/>
            <a:r>
              <a:rPr lang="ru-RU" sz="2400" dirty="0" err="1" smtClean="0">
                <a:solidFill>
                  <a:schemeClr val="bg1"/>
                </a:solidFill>
              </a:rPr>
              <a:t>Шаймарданов</a:t>
            </a:r>
            <a:r>
              <a:rPr lang="ru-RU" sz="2400" dirty="0" smtClean="0">
                <a:solidFill>
                  <a:schemeClr val="bg1"/>
                </a:solidFill>
              </a:rPr>
              <a:t> Родион, 13 лет</a:t>
            </a:r>
          </a:p>
          <a:p>
            <a:pPr algn="ctr"/>
            <a:r>
              <a:rPr lang="ru-RU" sz="2400" dirty="0" err="1" smtClean="0">
                <a:solidFill>
                  <a:schemeClr val="bg1"/>
                </a:solidFill>
              </a:rPr>
              <a:t>Фотоотчет</a:t>
            </a:r>
            <a:endParaRPr lang="ru-RU" sz="2400" dirty="0" smtClean="0">
              <a:solidFill>
                <a:schemeClr val="bg1"/>
              </a:solidFill>
            </a:endParaRPr>
          </a:p>
          <a:p>
            <a:pPr algn="ctr"/>
            <a:r>
              <a:rPr lang="ru-RU" sz="2400" dirty="0" smtClean="0">
                <a:solidFill>
                  <a:schemeClr val="bg1"/>
                </a:solidFill>
              </a:rPr>
              <a:t>На тему «Помоги </a:t>
            </a:r>
            <a:r>
              <a:rPr lang="ru-RU" sz="2400" smtClean="0">
                <a:solidFill>
                  <a:schemeClr val="bg1"/>
                </a:solidFill>
              </a:rPr>
              <a:t>первокласснику безопасно</a:t>
            </a:r>
          </a:p>
          <a:p>
            <a:pPr algn="ctr"/>
            <a:r>
              <a:rPr lang="ru-RU" sz="2400" smtClean="0">
                <a:solidFill>
                  <a:schemeClr val="bg1"/>
                </a:solidFill>
              </a:rPr>
              <a:t> </a:t>
            </a:r>
            <a:r>
              <a:rPr lang="ru-RU" sz="2400" dirty="0" smtClean="0">
                <a:solidFill>
                  <a:schemeClr val="bg1"/>
                </a:solidFill>
              </a:rPr>
              <a:t>прийти в школу»</a:t>
            </a:r>
            <a:endParaRPr lang="ru-RU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User\Desktop\Фото на конкурс ПДД\IMG_00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692696"/>
            <a:ext cx="8280920" cy="59046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User\Desktop\Фото на конкурс ПДД\IMG_00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5" y="692696"/>
            <a:ext cx="8208912" cy="56886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Users\User\Desktop\Фото на конкурс ПДД\IMG_005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5" y="692696"/>
            <a:ext cx="8208912" cy="5616623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0" y="1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О безопасности движения тебе расскажут старшие друзья</a:t>
            </a:r>
            <a:endParaRPr lang="ru-RU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олллО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C:\Users\User\Desktop\Фото на конкурс ПДД\IMG_005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5" y="514350"/>
            <a:ext cx="8427789" cy="5827713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solidFill>
                  <a:schemeClr val="bg1"/>
                </a:solidFill>
              </a:rPr>
              <a:t>Правила дорожного движения должен знать </a:t>
            </a:r>
            <a:r>
              <a:rPr lang="ru-RU" sz="2400" b="1" i="1" dirty="0" smtClean="0">
                <a:solidFill>
                  <a:schemeClr val="bg1"/>
                </a:solidFill>
              </a:rPr>
              <a:t>каждый человек</a:t>
            </a:r>
            <a:r>
              <a:rPr lang="ru-RU" sz="2400" b="1" i="1" dirty="0" smtClean="0">
                <a:solidFill>
                  <a:schemeClr val="bg1"/>
                </a:solidFill>
              </a:rPr>
              <a:t>!!!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C:\Users\User\Desktop\Фото на конкурс ПДД\IMG_006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548680"/>
            <a:ext cx="8280919" cy="58326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54</TotalTime>
  <Words>72</Words>
  <Application>Microsoft Office PowerPoint</Application>
  <PresentationFormat>Экран (4:3)</PresentationFormat>
  <Paragraphs>12</Paragraphs>
  <Slides>6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Поток</vt:lpstr>
      <vt:lpstr>Муниципальное бюджетное образовательное учреждение «Актанышская средняя общеобразовательная школа № 2 с углубленным изучением отдельных предметов» Актанышского муниципального района Республики Татарстан</vt:lpstr>
      <vt:lpstr>Слайд 2</vt:lpstr>
      <vt:lpstr>Слайд 3</vt:lpstr>
      <vt:lpstr>Слайд 4</vt:lpstr>
      <vt:lpstr>олллО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образовательное учреждение «Актанышская средняя общеобразовательная школа № 2 с углубленным изучением отдельных предметов» Актанышского муниципального района Республики Татарстан</dc:title>
  <dc:creator>User</dc:creator>
  <cp:lastModifiedBy>User</cp:lastModifiedBy>
  <cp:revision>6</cp:revision>
  <dcterms:created xsi:type="dcterms:W3CDTF">2013-10-06T12:27:07Z</dcterms:created>
  <dcterms:modified xsi:type="dcterms:W3CDTF">2013-10-09T05:32:56Z</dcterms:modified>
</cp:coreProperties>
</file>